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9971E-F5BF-4370-A526-A1AEAC684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56F520-771E-4D71-A664-3707264FC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3E5678-519D-45A6-A7DE-BA4B8D3F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291A-FBD5-4728-BA7E-D150DCB5F24C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5886A7-E928-4E32-8B49-19A5CCFE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71BDB2-8802-4259-A3A2-20B7D13B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6FC-43A8-4203-BAEF-76FD5B32B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67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3E0B3-55C0-454E-828D-D1018553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3475A1D-E64B-4271-879C-25A7EB270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961B04-96B2-4C70-92D3-980AE009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291A-FBD5-4728-BA7E-D150DCB5F24C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BC52BF-DBBB-4DAA-9F35-448EAD8C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0EED4F-BB4D-4710-8CB8-A7653D52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6FC-43A8-4203-BAEF-76FD5B32B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27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B333541-41B7-449E-879A-1E14069A3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8D9E56-E577-463B-9127-8906BC92D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1B8D5B-73F3-4C94-AB63-4ABD6B77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291A-FBD5-4728-BA7E-D150DCB5F24C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E46012-2D4E-47D7-97B3-BA0EBE38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1FEB6C-E176-4AEF-B29F-1AFAED36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6FC-43A8-4203-BAEF-76FD5B32B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87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77494-3440-41FF-9B39-CA07CC76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B1BD92-5AB7-479D-A811-1313E5B4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1FCBB3-A257-44EE-B6CC-54FE3A23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291A-FBD5-4728-BA7E-D150DCB5F24C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ECFD94-5D45-435F-AA4D-591E2DA7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F12CA1-F1FF-494B-814A-41F68752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6FC-43A8-4203-BAEF-76FD5B32B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29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22041-830B-4416-ABF7-0EF05A14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63723D-A086-4CA0-AAD8-FFC78F220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C0CEE8-209C-42CD-8915-FBD37FC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291A-FBD5-4728-BA7E-D150DCB5F24C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25C5FE-3E79-4CB7-86FA-75D3E99C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75491F-6979-4691-910D-D85A38DC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6FC-43A8-4203-BAEF-76FD5B32B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42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63574-E7B4-41D5-BFF1-2B1C9FB2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8A9F5B-29DB-4A2B-A92E-E7A3B3E8B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8345D3-C9DE-4A83-BDCC-50315941B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7DDC11-18B5-420E-BCE2-117D56AF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291A-FBD5-4728-BA7E-D150DCB5F24C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853BA3-3C62-4B6D-BBC3-5195A313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7B478D-E7DE-46DB-B724-41AB25C3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6FC-43A8-4203-BAEF-76FD5B32B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43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CC9CC-3558-44D3-98C4-31A4C194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FCC1A6-E4CB-4D31-82D7-A7C49C373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E247FA-232C-43F3-AED2-6D443FB86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91D75A-F033-4667-B773-1AF35A00E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8E26FC-30C3-45E8-85BB-31C60BAAF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EFE4B2-5768-4242-8A28-2DA42F11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291A-FBD5-4728-BA7E-D150DCB5F24C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3AA5EF7-40B1-4565-968D-795F69F0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EF9EAB-9527-459A-8ED0-2DFAFD1C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6FC-43A8-4203-BAEF-76FD5B32B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9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BDDE0-0BA5-49A5-8501-F53861E6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5DEABE-7D3F-4723-8275-D9EC7EF3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291A-FBD5-4728-BA7E-D150DCB5F24C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3FC1EF-5460-4BE1-986E-370C6FC7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17D081-4229-41CE-A4B6-3FFAB675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6FC-43A8-4203-BAEF-76FD5B32B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3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C448D9-8C7D-4F8A-B065-6D8E9F87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291A-FBD5-4728-BA7E-D150DCB5F24C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E05452C-4C3C-4742-ADCE-2A51567A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B9E7F0-8E49-42BE-90A1-724CA9BA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6FC-43A8-4203-BAEF-76FD5B32B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68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CA3A0-DFCE-47B8-91FC-C26034E3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3C6CBB-9307-4BAF-839F-79FF4F04A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A3B5D0-D34A-4C65-8FE8-AA06650EF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34F0B1-C107-437A-B992-1A1245A1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291A-FBD5-4728-BA7E-D150DCB5F24C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C1E1EE-3873-4F2E-801E-1BEA8338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8FAD53-01F8-4BEE-86BE-FA30FF31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6FC-43A8-4203-BAEF-76FD5B32B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65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70D48-56D5-4729-8FAD-0CD360CB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A15FBAE-80EE-4C0F-B5C1-82EEE2DA3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368F7C-82C3-4EBA-98D5-8FCB65DB2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1CA021-A5D1-410C-B161-10B2F96C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291A-FBD5-4728-BA7E-D150DCB5F24C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3458F0-A3B5-49DF-9E15-33D50619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C8CE21-035B-4FE8-A9E5-E7B4581B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6FC-43A8-4203-BAEF-76FD5B32B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17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F68F576-F68D-47C6-B00A-BB2EC508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5B5F3F-2D02-492B-9AFB-66FBF61F3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9D402D-C311-47BA-8F7E-FF154F553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A291A-FBD5-4728-BA7E-D150DCB5F24C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C69EAA-4F9B-4F7D-9750-E943069AF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52505-6321-48F9-912F-2C132DB30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96FC-43A8-4203-BAEF-76FD5B32B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07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96CF3FE-7D4E-4513-B5B2-22739626FC44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5A9A95B-2CC7-4884-8892-440FD1247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A0B05E0-EE65-46B7-B7EF-4F98825E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68902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9DF9FEB-D003-48FE-B04A-6CA404286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474" y="0"/>
            <a:ext cx="5897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55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Hofmann</dc:creator>
  <cp:lastModifiedBy>Stefan Hofmann</cp:lastModifiedBy>
  <cp:revision>2</cp:revision>
  <dcterms:created xsi:type="dcterms:W3CDTF">2026-06-18T12:11:02Z</dcterms:created>
  <dcterms:modified xsi:type="dcterms:W3CDTF">2026-06-18T12:20:55Z</dcterms:modified>
</cp:coreProperties>
</file>